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1" r:id="rId3"/>
    <p:sldId id="256" r:id="rId4"/>
    <p:sldId id="258" r:id="rId5"/>
    <p:sldId id="272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8107" autoAdjust="0"/>
  </p:normalViewPr>
  <p:slideViewPr>
    <p:cSldViewPr>
      <p:cViewPr>
        <p:scale>
          <a:sx n="68" d="100"/>
          <a:sy n="68" d="100"/>
        </p:scale>
        <p:origin x="-22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11B68-25A5-4E15-8B9A-9DEF8A2E1E1E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DA478-4CF4-4C1F-B741-D77EA193D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78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8D965-61D9-4F98-AC97-8858E8216B8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09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difference</a:t>
            </a:r>
            <a:r>
              <a:rPr lang="en-US" baseline="0" dirty="0" smtClean="0"/>
              <a:t> is economist Paul Ehrlich 1973 predicted that by 1990 65 million </a:t>
            </a:r>
            <a:r>
              <a:rPr lang="en-US" baseline="0" dirty="0" err="1" smtClean="0"/>
              <a:t>americas</a:t>
            </a:r>
            <a:r>
              <a:rPr lang="en-US" baseline="0" dirty="0" smtClean="0"/>
              <a:t> would be starving based on pre 1973 trends</a:t>
            </a:r>
          </a:p>
          <a:p>
            <a:r>
              <a:rPr lang="en-US" baseline="0" dirty="0" smtClean="0"/>
              <a:t>By 1990 65 million Americans were overweight, things change, food production changes, eating habits, prices of food, government policies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r>
              <a:rPr lang="en-US" baseline="0" dirty="0" smtClean="0"/>
              <a:t>Trend show the direction which a variable is moving, it does not explain why </a:t>
            </a:r>
          </a:p>
          <a:p>
            <a:r>
              <a:rPr lang="en-US" baseline="0" dirty="0" smtClean="0"/>
              <a:t>Horse racing and betting, the bookies the law large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68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07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Real life situations</a:t>
            </a:r>
            <a:r>
              <a:rPr lang="en-US" baseline="0" dirty="0" smtClean="0"/>
              <a:t> are very complex and never straight forward.  </a:t>
            </a:r>
          </a:p>
          <a:p>
            <a:r>
              <a:rPr lang="en-US" baseline="0" dirty="0" smtClean="0"/>
              <a:t>Give the example of the car crashing at the corner</a:t>
            </a:r>
          </a:p>
          <a:p>
            <a:r>
              <a:rPr lang="en-US" baseline="0" dirty="0" smtClean="0"/>
              <a:t>Sharp bend</a:t>
            </a:r>
          </a:p>
          <a:p>
            <a:r>
              <a:rPr lang="en-US" baseline="0" dirty="0" smtClean="0"/>
              <a:t>Ice on the road</a:t>
            </a:r>
          </a:p>
          <a:p>
            <a:r>
              <a:rPr lang="en-US" baseline="0" dirty="0" smtClean="0"/>
              <a:t>Speeding</a:t>
            </a:r>
          </a:p>
          <a:p>
            <a:r>
              <a:rPr lang="en-US" baseline="0" dirty="0" smtClean="0"/>
              <a:t>Drunk 2 pints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27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Despite the obvious</a:t>
            </a:r>
            <a:r>
              <a:rPr lang="en-US" baseline="0" dirty="0" smtClean="0"/>
              <a:t> differences between these subjects, they are all based on observation and seek to discover laws and theories about human nature.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8D965-61D9-4F98-AC97-8858E8216B8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62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can remember about</a:t>
            </a:r>
            <a:r>
              <a:rPr lang="en-US" baseline="0" dirty="0" smtClean="0"/>
              <a:t> the observer methods from the last day</a:t>
            </a:r>
          </a:p>
          <a:p>
            <a:r>
              <a:rPr lang="en-US" baseline="0" dirty="0" smtClean="0"/>
              <a:t>3 ways of observation what are they</a:t>
            </a:r>
          </a:p>
          <a:p>
            <a:r>
              <a:rPr lang="en-US" dirty="0" smtClean="0"/>
              <a:t>Habituation (Big Brother)</a:t>
            </a:r>
          </a:p>
          <a:p>
            <a:r>
              <a:rPr lang="en-US" dirty="0" smtClean="0"/>
              <a:t>Go native (live as part of the community)</a:t>
            </a:r>
          </a:p>
          <a:p>
            <a:r>
              <a:rPr lang="en-US" dirty="0" smtClean="0"/>
              <a:t>Hidden cameras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88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Measurement is fraught with difficulties?</a:t>
            </a:r>
            <a:r>
              <a:rPr lang="en-US" baseline="0" dirty="0" smtClean="0"/>
              <a:t> How do you compare 2 things?</a:t>
            </a:r>
          </a:p>
          <a:p>
            <a:r>
              <a:rPr lang="en-US" baseline="0" dirty="0" smtClean="0"/>
              <a:t>Exercise here with comparing schools as this is a heated debate? This will get them awake, take American intentional of Lusaka and BMIS</a:t>
            </a:r>
          </a:p>
          <a:p>
            <a:r>
              <a:rPr lang="en-US" baseline="0" dirty="0" smtClean="0"/>
              <a:t>Get them to make a heading list with percentages</a:t>
            </a:r>
          </a:p>
          <a:p>
            <a:r>
              <a:rPr lang="en-US" baseline="0" dirty="0" smtClean="0"/>
              <a:t>Buildings</a:t>
            </a:r>
          </a:p>
          <a:p>
            <a:r>
              <a:rPr lang="en-US" baseline="0" dirty="0" smtClean="0"/>
              <a:t>Students</a:t>
            </a:r>
          </a:p>
          <a:p>
            <a:r>
              <a:rPr lang="en-US" baseline="0" dirty="0" smtClean="0"/>
              <a:t>Parents</a:t>
            </a:r>
          </a:p>
          <a:p>
            <a:r>
              <a:rPr lang="en-US" baseline="0" dirty="0" smtClean="0"/>
              <a:t>Teachers, PD </a:t>
            </a:r>
          </a:p>
          <a:p>
            <a:r>
              <a:rPr lang="en-US" baseline="0" dirty="0" smtClean="0"/>
              <a:t>Tax status</a:t>
            </a:r>
          </a:p>
          <a:p>
            <a:r>
              <a:rPr lang="en-US" baseline="0" dirty="0" smtClean="0"/>
              <a:t>Relationship with government</a:t>
            </a:r>
          </a:p>
          <a:p>
            <a:r>
              <a:rPr lang="en-US" baseline="0" dirty="0" smtClean="0"/>
              <a:t>Country economic situation</a:t>
            </a:r>
          </a:p>
          <a:p>
            <a:r>
              <a:rPr lang="en-US" baseline="0" dirty="0" smtClean="0"/>
              <a:t>    water, bribery,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r>
              <a:rPr lang="en-US" baseline="0" dirty="0" smtClean="0"/>
              <a:t>Elections status/Political stability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36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74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you predict behaviors?</a:t>
            </a:r>
          </a:p>
          <a:p>
            <a:r>
              <a:rPr lang="en-US" dirty="0" smtClean="0"/>
              <a:t>Examples </a:t>
            </a:r>
          </a:p>
          <a:p>
            <a:r>
              <a:rPr lang="en-US" dirty="0" smtClean="0"/>
              <a:t>People lack food they are unhappy</a:t>
            </a:r>
          </a:p>
          <a:p>
            <a:r>
              <a:rPr lang="en-US" dirty="0" smtClean="0"/>
              <a:t>Price of lemons</a:t>
            </a:r>
            <a:r>
              <a:rPr lang="en-US" baseline="0" dirty="0" smtClean="0"/>
              <a:t> go up people stop buying them</a:t>
            </a:r>
          </a:p>
          <a:p>
            <a:r>
              <a:rPr lang="en-US" baseline="0" dirty="0" smtClean="0"/>
              <a:t>Somebody trips over on the way to the front in </a:t>
            </a:r>
            <a:r>
              <a:rPr lang="en-US" baseline="0" dirty="0" err="1" smtClean="0"/>
              <a:t>assembley</a:t>
            </a:r>
            <a:r>
              <a:rPr lang="en-US" baseline="0" dirty="0" smtClean="0"/>
              <a:t>, everyone cheers</a:t>
            </a:r>
          </a:p>
          <a:p>
            <a:r>
              <a:rPr lang="en-US" baseline="0" dirty="0" smtClean="0"/>
              <a:t>Predictable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82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about the keyword of predictability</a:t>
            </a:r>
          </a:p>
          <a:p>
            <a:r>
              <a:rPr lang="en-US" dirty="0" smtClean="0"/>
              <a:t>First 2 are just for </a:t>
            </a:r>
          </a:p>
          <a:p>
            <a:r>
              <a:rPr lang="en-US" dirty="0" smtClean="0"/>
              <a:t>5 minutes on the last 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58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everyone is included it balanced itself out</a:t>
            </a:r>
          </a:p>
          <a:p>
            <a:r>
              <a:rPr lang="en-US" dirty="0" smtClean="0"/>
              <a:t>Insurance companies use this to offer cover against risk</a:t>
            </a:r>
            <a:r>
              <a:rPr lang="en-US" baseline="0" dirty="0" smtClean="0"/>
              <a:t> for car accidents, house cover, deaths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35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Law of probability V universal laws</a:t>
            </a:r>
          </a:p>
          <a:p>
            <a:r>
              <a:rPr lang="en-US" dirty="0" smtClean="0"/>
              <a:t>Throwing darts at a dart board</a:t>
            </a:r>
            <a:r>
              <a:rPr lang="en-US" baseline="0" dirty="0" smtClean="0"/>
              <a:t> with 500 people of random ability</a:t>
            </a:r>
            <a:endParaRPr lang="en-US" dirty="0" smtClean="0"/>
          </a:p>
          <a:p>
            <a:r>
              <a:rPr lang="en-US" dirty="0" smtClean="0"/>
              <a:t>Experiment with lots of molecules being mixed</a:t>
            </a:r>
            <a:r>
              <a:rPr lang="en-US" baseline="0" dirty="0" smtClean="0"/>
              <a:t> together</a:t>
            </a:r>
            <a:endParaRPr lang="en-US" dirty="0" smtClean="0"/>
          </a:p>
          <a:p>
            <a:r>
              <a:rPr lang="en-US" dirty="0" smtClean="0"/>
              <a:t>Both of these follow</a:t>
            </a:r>
            <a:r>
              <a:rPr lang="en-US" baseline="0" dirty="0" smtClean="0"/>
              <a:t> the law of large numbers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DA478-4CF4-4C1F-B741-D77EA193D9E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4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95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2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7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87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5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4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1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15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2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40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4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FBD7-C3CD-4C11-B8E5-ABA6687764F0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3C8BF-20FD-45A4-8F08-257F868089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0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24400" cy="329565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657600"/>
            <a:ext cx="4002617" cy="3001963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0"/>
            <a:ext cx="2981325" cy="3400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989118"/>
            <a:ext cx="2844800" cy="381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8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large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large populations random variations tend to cancel out</a:t>
            </a:r>
          </a:p>
          <a:p>
            <a:r>
              <a:rPr lang="en-US" dirty="0" smtClean="0"/>
              <a:t>50% female</a:t>
            </a:r>
          </a:p>
          <a:p>
            <a:r>
              <a:rPr lang="en-US" dirty="0" smtClean="0"/>
              <a:t>50% male</a:t>
            </a:r>
          </a:p>
          <a:p>
            <a:r>
              <a:rPr lang="en-US" dirty="0" smtClean="0"/>
              <a:t>Children example</a:t>
            </a:r>
          </a:p>
          <a:p>
            <a:r>
              <a:rPr lang="en-US" dirty="0" smtClean="0"/>
              <a:t>Insurance cover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9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Probabilistic laws V Universal laws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284" y="2362200"/>
            <a:ext cx="3179091" cy="23812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150250"/>
            <a:ext cx="2819400" cy="28194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5105400"/>
            <a:ext cx="8229600" cy="102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Both of these follow the law of large numbers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4800600"/>
            <a:ext cx="8229600" cy="147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6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and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Trends and laws</a:t>
            </a:r>
          </a:p>
          <a:p>
            <a:r>
              <a:rPr lang="en-US" dirty="0" smtClean="0"/>
              <a:t>What is the difference? 2 minutes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200400"/>
            <a:ext cx="4457700" cy="295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and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aseline="0" dirty="0" smtClean="0"/>
              <a:t>Trend show the direction which a variable is moving, it does not explain why?</a:t>
            </a:r>
          </a:p>
          <a:p>
            <a:r>
              <a:rPr lang="en-US" dirty="0" smtClean="0"/>
              <a:t>Results last year for IGCSE and IB were up slightly on the previous year? </a:t>
            </a:r>
            <a:endParaRPr lang="en-US" baseline="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16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Try explain these trends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Children </a:t>
            </a:r>
            <a:r>
              <a:rPr lang="en-US" dirty="0"/>
              <a:t>with low self esteem tend to do badly at school</a:t>
            </a:r>
          </a:p>
          <a:p>
            <a:r>
              <a:rPr lang="en-US" dirty="0"/>
              <a:t>People who watch violent movies tend to be violent in real life</a:t>
            </a:r>
          </a:p>
          <a:p>
            <a:r>
              <a:rPr lang="en-US" dirty="0"/>
              <a:t>As a country </a:t>
            </a:r>
            <a:r>
              <a:rPr lang="en-US" dirty="0" smtClean="0"/>
              <a:t>develops economically, birth rates tend to go down</a:t>
            </a:r>
          </a:p>
          <a:p>
            <a:r>
              <a:rPr lang="en-US" dirty="0" smtClean="0"/>
              <a:t>Children brought up by talkative parents tend to be talkative themselves</a:t>
            </a:r>
          </a:p>
          <a:p>
            <a:r>
              <a:rPr lang="en-US" dirty="0" smtClean="0"/>
              <a:t>Married people tend to be happier than unmarried people.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17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are unpredictable</a:t>
            </a:r>
          </a:p>
          <a:p>
            <a:r>
              <a:rPr lang="en-US" dirty="0" smtClean="0"/>
              <a:t>Law of large numbers allow us to make predictions about the behavior of a large group.</a:t>
            </a:r>
          </a:p>
          <a:p>
            <a:r>
              <a:rPr lang="en-US" dirty="0" smtClean="0"/>
              <a:t>Some predictions are based on trends and not laws and this is a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96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dirty="0" smtClean="0"/>
              <a:t>Human sciences</a:t>
            </a:r>
            <a:br>
              <a:rPr lang="en-US" dirty="0" smtClean="0"/>
            </a:br>
            <a:r>
              <a:rPr lang="en-US" dirty="0" smtClean="0"/>
              <a:t>Studying Human </a:t>
            </a:r>
            <a:r>
              <a:rPr lang="en-US" dirty="0" err="1" smtClean="0"/>
              <a:t>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Psychology</a:t>
            </a:r>
          </a:p>
          <a:p>
            <a:r>
              <a:rPr lang="en-US" dirty="0" smtClean="0"/>
              <a:t>Economics</a:t>
            </a:r>
          </a:p>
          <a:p>
            <a:r>
              <a:rPr lang="en-US" dirty="0" smtClean="0"/>
              <a:t>Anthropology</a:t>
            </a:r>
          </a:p>
          <a:p>
            <a:r>
              <a:rPr lang="en-US" dirty="0" smtClean="0"/>
              <a:t>Sociology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3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Human Sciences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3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Observation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Measurement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Experiment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0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 order to avoid the observer effect:</a:t>
            </a:r>
          </a:p>
          <a:p>
            <a:endParaRPr lang="en-US" b="1" dirty="0" smtClean="0"/>
          </a:p>
          <a:p>
            <a:r>
              <a:rPr lang="en-US" dirty="0" smtClean="0"/>
              <a:t>Habituation (Big Brother)</a:t>
            </a:r>
          </a:p>
          <a:p>
            <a:r>
              <a:rPr lang="en-US" dirty="0" smtClean="0"/>
              <a:t>Go native (live as part of the community)</a:t>
            </a:r>
          </a:p>
          <a:p>
            <a:r>
              <a:rPr lang="en-US" dirty="0" smtClean="0"/>
              <a:t>Hidden cameras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30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more difficult to measure things in the human sciences than in the natural sciences?</a:t>
            </a:r>
          </a:p>
          <a:p>
            <a:r>
              <a:rPr lang="en-US" dirty="0" smtClean="0"/>
              <a:t>How do you measure though?</a:t>
            </a:r>
          </a:p>
          <a:p>
            <a:r>
              <a:rPr lang="en-US" dirty="0" smtClean="0"/>
              <a:t>Can you count how many thoughts you will have in the next minute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737" y="1240717"/>
            <a:ext cx="5342526" cy="437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Milgram</a:t>
            </a:r>
            <a:r>
              <a:rPr lang="en-US" dirty="0" smtClean="0"/>
              <a:t> experiment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219324"/>
            <a:ext cx="3543300" cy="449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0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develop laws and theories</a:t>
            </a:r>
          </a:p>
          <a:p>
            <a:r>
              <a:rPr lang="en-US" dirty="0" smtClean="0"/>
              <a:t>How does this work in human science considering free will?</a:t>
            </a:r>
          </a:p>
          <a:p>
            <a:r>
              <a:rPr lang="en-US" dirty="0" smtClean="0"/>
              <a:t>Can you predict behaviors?</a:t>
            </a:r>
          </a:p>
          <a:p>
            <a:r>
              <a:rPr lang="en-US" baseline="0" dirty="0" smtClean="0"/>
              <a:t>Predictable elements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3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what extent do you find the behavior of your family and friends predictable?</a:t>
            </a:r>
          </a:p>
          <a:p>
            <a:r>
              <a:rPr lang="en-US" dirty="0" smtClean="0"/>
              <a:t>When your parents are giving you advice can you ever finish the sentence?</a:t>
            </a:r>
          </a:p>
          <a:p>
            <a:r>
              <a:rPr lang="en-US" dirty="0" smtClean="0"/>
              <a:t>State 3 generalizations about human behavior you think apply to all human beings?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6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691</Words>
  <Application>Microsoft Office PowerPoint</Application>
  <PresentationFormat>On-screen Show (4:3)</PresentationFormat>
  <Paragraphs>116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Human sciences Studying Human Behaviour</vt:lpstr>
      <vt:lpstr>The Human Sciences</vt:lpstr>
      <vt:lpstr>Methods </vt:lpstr>
      <vt:lpstr>Observation</vt:lpstr>
      <vt:lpstr>Measurement</vt:lpstr>
      <vt:lpstr>Experiment</vt:lpstr>
      <vt:lpstr>Laws</vt:lpstr>
      <vt:lpstr>Ideas</vt:lpstr>
      <vt:lpstr>Law of large numbers</vt:lpstr>
      <vt:lpstr>Probabilistic laws V Universal laws </vt:lpstr>
      <vt:lpstr>Trends and Laws</vt:lpstr>
      <vt:lpstr>Trends and Laws</vt:lpstr>
      <vt:lpstr>Try explain these trends 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O'loghlin</dc:creator>
  <cp:lastModifiedBy>Shane O'loghlin</cp:lastModifiedBy>
  <cp:revision>13</cp:revision>
  <dcterms:created xsi:type="dcterms:W3CDTF">2012-10-31T06:30:47Z</dcterms:created>
  <dcterms:modified xsi:type="dcterms:W3CDTF">2012-11-19T09:11:48Z</dcterms:modified>
</cp:coreProperties>
</file>